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268869E7-67C9-42FB-ACC5-51FE81553E02}" type="datetimeFigureOut">
              <a:rPr lang="zh-TW" altLang="en-US" smtClean="0"/>
              <a:t>2016/2/26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153D2866-C28F-4AF0-A917-D9D010FFB6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臺北市松山區西松國小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西松七景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t="20823" r="17265" b="7720"/>
          <a:stretch/>
        </p:blipFill>
        <p:spPr bwMode="auto">
          <a:xfrm>
            <a:off x="35496" y="404664"/>
            <a:ext cx="8984766" cy="613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動作按鈕: 自訂 3">
            <a:hlinkClick r:id="rId3" action="ppaction://hlinksldjump" highlightClick="1"/>
          </p:cNvPr>
          <p:cNvSpPr/>
          <p:nvPr/>
        </p:nvSpPr>
        <p:spPr>
          <a:xfrm>
            <a:off x="5940152" y="4221088"/>
            <a:ext cx="864096" cy="6480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自訂 5">
            <a:hlinkClick r:id="rId4" action="ppaction://hlinksldjump" highlightClick="1"/>
          </p:cNvPr>
          <p:cNvSpPr/>
          <p:nvPr/>
        </p:nvSpPr>
        <p:spPr>
          <a:xfrm>
            <a:off x="8028384" y="1772816"/>
            <a:ext cx="864096" cy="39604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動作按鈕: 自訂 6">
            <a:hlinkClick r:id="rId5" action="ppaction://hlinksldjump" highlightClick="1"/>
          </p:cNvPr>
          <p:cNvSpPr/>
          <p:nvPr/>
        </p:nvSpPr>
        <p:spPr>
          <a:xfrm>
            <a:off x="6300192" y="5661248"/>
            <a:ext cx="720080" cy="6480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動作按鈕: 自訂 7">
            <a:hlinkClick r:id="rId6" action="ppaction://hlinksldjump" highlightClick="1"/>
          </p:cNvPr>
          <p:cNvSpPr/>
          <p:nvPr/>
        </p:nvSpPr>
        <p:spPr>
          <a:xfrm>
            <a:off x="2051720" y="4402866"/>
            <a:ext cx="4040832" cy="39428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動作按鈕: 自訂 8">
            <a:hlinkClick r:id="rId7" action="ppaction://hlinksldjump" highlightClick="1"/>
          </p:cNvPr>
          <p:cNvSpPr/>
          <p:nvPr/>
        </p:nvSpPr>
        <p:spPr>
          <a:xfrm>
            <a:off x="3707904" y="1268760"/>
            <a:ext cx="576064" cy="43204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動作按鈕: 自訂 9">
            <a:hlinkClick r:id="rId8" action="ppaction://hlinksldjump" highlightClick="1"/>
          </p:cNvPr>
          <p:cNvSpPr/>
          <p:nvPr/>
        </p:nvSpPr>
        <p:spPr>
          <a:xfrm>
            <a:off x="6228184" y="1844824"/>
            <a:ext cx="576064" cy="20162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動作按鈕: 自訂 10">
            <a:hlinkClick r:id="rId9" action="ppaction://hlinksldjump" highlightClick="1"/>
          </p:cNvPr>
          <p:cNvSpPr/>
          <p:nvPr/>
        </p:nvSpPr>
        <p:spPr>
          <a:xfrm>
            <a:off x="2987824" y="2916230"/>
            <a:ext cx="1872208" cy="94481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7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34480" cy="4522514"/>
          </a:xfrm>
        </p:spPr>
        <p:txBody>
          <a:bodyPr/>
          <a:lstStyle/>
          <a:p>
            <a:r>
              <a:rPr lang="zh-TW" altLang="en-US" dirty="0" smtClean="0"/>
              <a:t>恕園陽光牆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9401" y="1158991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8316416" y="5949280"/>
            <a:ext cx="648072" cy="576064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8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心園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123539" cy="4766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動作按鈕: 返回 6">
            <a:hlinkClick r:id="rId3" action="ppaction://hlinksldjump" highlightClick="1"/>
          </p:cNvPr>
          <p:cNvSpPr/>
          <p:nvPr/>
        </p:nvSpPr>
        <p:spPr>
          <a:xfrm>
            <a:off x="8316416" y="5949280"/>
            <a:ext cx="648072" cy="576064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2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34480" cy="4738538"/>
          </a:xfrm>
        </p:spPr>
        <p:txBody>
          <a:bodyPr/>
          <a:lstStyle/>
          <a:p>
            <a:r>
              <a:rPr lang="zh-TW" altLang="en-US" dirty="0" smtClean="0"/>
              <a:t>西松綠廊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7303"/>
            <a:ext cx="4824536" cy="6238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動作按鈕: 返回 5">
            <a:hlinkClick r:id="rId3" action="ppaction://hlinksldjump" highlightClick="1"/>
          </p:cNvPr>
          <p:cNvSpPr/>
          <p:nvPr/>
        </p:nvSpPr>
        <p:spPr>
          <a:xfrm>
            <a:off x="8316416" y="5949280"/>
            <a:ext cx="648072" cy="576064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9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杜鵑步道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50451"/>
            <a:ext cx="6552728" cy="4913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8316416" y="5949280"/>
            <a:ext cx="648072" cy="576064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84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星願舞台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8316416" y="5949280"/>
            <a:ext cx="648072" cy="576064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88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90464" cy="5026570"/>
          </a:xfrm>
        </p:spPr>
        <p:txBody>
          <a:bodyPr/>
          <a:lstStyle/>
          <a:p>
            <a:r>
              <a:rPr lang="zh-TW" altLang="en-US" dirty="0" smtClean="0"/>
              <a:t>椰林步道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4824536" cy="6362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動作按鈕: 返回 6">
            <a:hlinkClick r:id="rId3" action="ppaction://hlinksldjump" highlightClick="1"/>
          </p:cNvPr>
          <p:cNvSpPr/>
          <p:nvPr/>
        </p:nvSpPr>
        <p:spPr>
          <a:xfrm>
            <a:off x="8316416" y="5949280"/>
            <a:ext cx="648072" cy="576064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46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西松大草原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200800" cy="5401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8316416" y="5949280"/>
            <a:ext cx="648072" cy="576064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717236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ic_ID07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MSC_MS_EA_Academic_ID07</Template>
  <TotalTime>18</TotalTime>
  <Words>33</Words>
  <Application>Microsoft Office PowerPoint</Application>
  <PresentationFormat>如螢幕大小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Academic_ID07</vt:lpstr>
      <vt:lpstr>臺北市松山區西松國小</vt:lpstr>
      <vt:lpstr>平面圖</vt:lpstr>
      <vt:lpstr>恕園陽光牆</vt:lpstr>
      <vt:lpstr>心園</vt:lpstr>
      <vt:lpstr>西松綠廊</vt:lpstr>
      <vt:lpstr>杜鵑步道</vt:lpstr>
      <vt:lpstr>星願舞台</vt:lpstr>
      <vt:lpstr>椰林步道</vt:lpstr>
      <vt:lpstr>西松大草原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chuang18</dc:creator>
  <cp:lastModifiedBy>huichen1</cp:lastModifiedBy>
  <cp:revision>4</cp:revision>
  <dcterms:created xsi:type="dcterms:W3CDTF">2016-02-23T06:22:25Z</dcterms:created>
  <dcterms:modified xsi:type="dcterms:W3CDTF">2016-02-26T00:10:38Z</dcterms:modified>
</cp:coreProperties>
</file>